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2" r:id="rId25"/>
    <p:sldId id="285" r:id="rId26"/>
    <p:sldId id="284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930463"/>
      </p:ext>
    </p:extLst>
  </p:cSld>
  <p:clrMapOvr>
    <a:masterClrMapping/>
  </p:clrMapOvr>
  <p:transition spd="med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945130"/>
      </p:ext>
    </p:extLst>
  </p:cSld>
  <p:clrMapOvr>
    <a:masterClrMapping/>
  </p:clrMapOvr>
  <p:transition spd="med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234763"/>
      </p:ext>
    </p:extLst>
  </p:cSld>
  <p:clrMapOvr>
    <a:masterClrMapping/>
  </p:clrMapOvr>
  <p:transition spd="med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16051"/>
      </p:ext>
    </p:extLst>
  </p:cSld>
  <p:clrMapOvr>
    <a:masterClrMapping/>
  </p:clrMapOvr>
  <p:transition spd="med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537785"/>
      </p:ext>
    </p:extLst>
  </p:cSld>
  <p:clrMapOvr>
    <a:masterClrMapping/>
  </p:clrMapOvr>
  <p:transition spd="med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013022"/>
      </p:ext>
    </p:extLst>
  </p:cSld>
  <p:clrMapOvr>
    <a:masterClrMapping/>
  </p:clrMapOvr>
  <p:transition spd="med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07778"/>
      </p:ext>
    </p:extLst>
  </p:cSld>
  <p:clrMapOvr>
    <a:masterClrMapping/>
  </p:clrMapOvr>
  <p:transition spd="med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193681"/>
      </p:ext>
    </p:extLst>
  </p:cSld>
  <p:clrMapOvr>
    <a:masterClrMapping/>
  </p:clrMapOvr>
  <p:transition spd="med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536330"/>
      </p:ext>
    </p:extLst>
  </p:cSld>
  <p:clrMapOvr>
    <a:masterClrMapping/>
  </p:clrMapOvr>
  <p:transition spd="med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07588"/>
      </p:ext>
    </p:extLst>
  </p:cSld>
  <p:clrMapOvr>
    <a:masterClrMapping/>
  </p:clrMapOvr>
  <p:transition spd="med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81952"/>
      </p:ext>
    </p:extLst>
  </p:cSld>
  <p:clrMapOvr>
    <a:masterClrMapping/>
  </p:clrMapOvr>
  <p:transition spd="med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7FD7-CBDD-4A5B-A939-DD08BC5A2379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07BF-5DAF-45D6-84EC-8DFA4F4554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6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980"/>
            <a:ext cx="9144000" cy="62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8757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74"/>
            <a:ext cx="9144000" cy="62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1585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32"/>
            <a:ext cx="9144000" cy="60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14806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06" y="228600"/>
            <a:ext cx="9201706" cy="63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9784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6396"/>
            <a:ext cx="9180601" cy="57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5578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82"/>
            <a:ext cx="9144000" cy="64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24826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98"/>
            <a:ext cx="9144000" cy="63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9107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1"/>
            <a:ext cx="9144000" cy="65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18520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732"/>
            <a:ext cx="9144000" cy="63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47867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92"/>
            <a:ext cx="9144000" cy="6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5527"/>
      </p:ext>
    </p:extLst>
  </p:cSld>
  <p:clrMapOvr>
    <a:masterClrMapping/>
  </p:clrMapOvr>
  <p:transition spd="med" advTm="6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952"/>
            <a:ext cx="9144000" cy="62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9195"/>
      </p:ext>
    </p:extLst>
  </p:cSld>
  <p:clrMapOvr>
    <a:masterClrMapping/>
  </p:clrMapOvr>
  <p:transition spd="med" advTm="6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78"/>
            <a:ext cx="9144000" cy="62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20213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472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12" y="-41121"/>
            <a:ext cx="4756988" cy="69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9533"/>
      </p:ext>
    </p:extLst>
  </p:cSld>
  <p:clrMapOvr>
    <a:masterClrMapping/>
  </p:clrMapOvr>
  <p:transition spd="med" advTm="6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4181"/>
      </p:ext>
    </p:extLst>
  </p:cSld>
  <p:clrMapOvr>
    <a:masterClrMapping/>
  </p:clrMapOvr>
  <p:transition spd="med" advTm="6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20472"/>
            <a:ext cx="47244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15053"/>
      </p:ext>
    </p:extLst>
  </p:cSld>
  <p:clrMapOvr>
    <a:masterClrMapping/>
  </p:clrMapOvr>
  <p:transition spd="med" advTm="6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89817"/>
      </p:ext>
    </p:extLst>
  </p:cSld>
  <p:clrMapOvr>
    <a:masterClrMapping/>
  </p:clrMapOvr>
  <p:transition spd="med" advTm="6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32747"/>
      </p:ext>
    </p:extLst>
  </p:cSld>
  <p:clrMapOvr>
    <a:masterClrMapping/>
  </p:clrMapOvr>
  <p:transition spd="med" advTm="6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3635"/>
      </p:ext>
    </p:extLst>
  </p:cSld>
  <p:clrMapOvr>
    <a:masterClrMapping/>
  </p:clrMapOvr>
  <p:transition spd="med" advTm="6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4098"/>
      </p:ext>
    </p:extLst>
  </p:cSld>
  <p:clrMapOvr>
    <a:masterClrMapping/>
  </p:clrMapOvr>
  <p:transition spd="med" advTm="6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5876"/>
      </p:ext>
    </p:extLst>
  </p:cSld>
  <p:clrMapOvr>
    <a:masterClrMapping/>
  </p:clrMapOvr>
  <p:transition spd="med" advTm="6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99567"/>
      </p:ext>
    </p:extLst>
  </p:cSld>
  <p:clrMapOvr>
    <a:masterClrMapping/>
  </p:clrMapOvr>
  <p:transition spd="med" advTm="6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4" y="13855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" y="13855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8507"/>
      </p:ext>
    </p:extLst>
  </p:cSld>
  <p:clrMapOvr>
    <a:masterClrMapping/>
  </p:clrMapOvr>
  <p:transition spd="med" advTm="6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07"/>
            <a:ext cx="9144000" cy="62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47278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90422"/>
      </p:ext>
    </p:extLst>
  </p:cSld>
  <p:clrMapOvr>
    <a:masterClrMapping/>
  </p:clrMapOvr>
  <p:transition spd="med" advTm="6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3789"/>
      </p:ext>
    </p:extLst>
  </p:cSld>
  <p:clrMapOvr>
    <a:masterClrMapping/>
  </p:clrMapOvr>
  <p:transition spd="med" advTm="6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0319"/>
      </p:ext>
    </p:extLst>
  </p:cSld>
  <p:clrMapOvr>
    <a:masterClrMapping/>
  </p:clrMapOvr>
  <p:transition spd="med" advTm="6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7493"/>
      </p:ext>
    </p:extLst>
  </p:cSld>
  <p:clrMapOvr>
    <a:masterClrMapping/>
  </p:clrMapOvr>
  <p:transition spd="med" advTm="6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07801"/>
      </p:ext>
    </p:extLst>
  </p:cSld>
  <p:clrMapOvr>
    <a:masterClrMapping/>
  </p:clrMapOvr>
  <p:transition spd="med" advTm="6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940"/>
            <a:ext cx="9144000" cy="5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15756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99"/>
            <a:ext cx="9144000" cy="65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7773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49"/>
            <a:ext cx="9144000" cy="6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0180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90"/>
            <a:ext cx="9144000" cy="64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4819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42"/>
            <a:ext cx="9144000" cy="62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07480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79"/>
            <a:ext cx="9144000" cy="65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80210"/>
      </p:ext>
    </p:extLst>
  </p:cSld>
  <p:clrMapOvr>
    <a:masterClrMapping/>
  </p:clrMapOvr>
  <p:transition spd="med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HP-USER</dc:creator>
  <cp:lastModifiedBy>Nathalie D. Bekai</cp:lastModifiedBy>
  <cp:revision>8</cp:revision>
  <dcterms:created xsi:type="dcterms:W3CDTF">2016-03-11T10:57:32Z</dcterms:created>
  <dcterms:modified xsi:type="dcterms:W3CDTF">2016-03-21T07:54:08Z</dcterms:modified>
</cp:coreProperties>
</file>